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3" r:id="rId4"/>
    <p:sldId id="258" r:id="rId5"/>
    <p:sldId id="266" r:id="rId6"/>
    <p:sldId id="262" r:id="rId7"/>
    <p:sldId id="265" r:id="rId8"/>
    <p:sldId id="259" r:id="rId9"/>
    <p:sldId id="260"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0AC35B-1891-4419-B28C-7B3BCAFEB0FE}" v="1" dt="2023-08-29T22:33:19.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8" d="100"/>
          <a:sy n="98" d="100"/>
        </p:scale>
        <p:origin x="96"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Nassif" userId="9f7524ec9efe3100" providerId="LiveId" clId="{E7102007-C7CB-4ED1-9242-B526E27BD57F}"/>
    <pc:docChg chg="modSld">
      <pc:chgData name="Ryan Nassif" userId="9f7524ec9efe3100" providerId="LiveId" clId="{E7102007-C7CB-4ED1-9242-B526E27BD57F}" dt="2021-08-31T22:51:26.980" v="4"/>
      <pc:docMkLst>
        <pc:docMk/>
      </pc:docMkLst>
      <pc:sldChg chg="modAnim">
        <pc:chgData name="Ryan Nassif" userId="9f7524ec9efe3100" providerId="LiveId" clId="{E7102007-C7CB-4ED1-9242-B526E27BD57F}" dt="2021-08-31T22:50:39.466" v="0"/>
        <pc:sldMkLst>
          <pc:docMk/>
          <pc:sldMk cId="3553645173" sldId="258"/>
        </pc:sldMkLst>
      </pc:sldChg>
      <pc:sldChg chg="modAnim">
        <pc:chgData name="Ryan Nassif" userId="9f7524ec9efe3100" providerId="LiveId" clId="{E7102007-C7CB-4ED1-9242-B526E27BD57F}" dt="2021-08-31T22:50:53.381" v="2"/>
        <pc:sldMkLst>
          <pc:docMk/>
          <pc:sldMk cId="4150958726" sldId="259"/>
        </pc:sldMkLst>
      </pc:sldChg>
      <pc:sldChg chg="modAnim">
        <pc:chgData name="Ryan Nassif" userId="9f7524ec9efe3100" providerId="LiveId" clId="{E7102007-C7CB-4ED1-9242-B526E27BD57F}" dt="2021-08-31T22:51:15.184" v="3"/>
        <pc:sldMkLst>
          <pc:docMk/>
          <pc:sldMk cId="2049233540" sldId="260"/>
        </pc:sldMkLst>
      </pc:sldChg>
      <pc:sldChg chg="modAnim">
        <pc:chgData name="Ryan Nassif" userId="9f7524ec9efe3100" providerId="LiveId" clId="{E7102007-C7CB-4ED1-9242-B526E27BD57F}" dt="2021-08-31T22:51:26.980" v="4"/>
        <pc:sldMkLst>
          <pc:docMk/>
          <pc:sldMk cId="4271222961" sldId="261"/>
        </pc:sldMkLst>
      </pc:sldChg>
      <pc:sldChg chg="modAnim">
        <pc:chgData name="Ryan Nassif" userId="9f7524ec9efe3100" providerId="LiveId" clId="{E7102007-C7CB-4ED1-9242-B526E27BD57F}" dt="2021-08-31T22:50:46.294" v="1"/>
        <pc:sldMkLst>
          <pc:docMk/>
          <pc:sldMk cId="58067598" sldId="262"/>
        </pc:sldMkLst>
      </pc:sldChg>
    </pc:docChg>
  </pc:docChgLst>
  <pc:docChgLst>
    <pc:chgData name="Ryan Nassif" userId="9f7524ec9efe3100" providerId="LiveId" clId="{050AC35B-1891-4419-B28C-7B3BCAFEB0FE}"/>
    <pc:docChg chg="undo custSel addSld modSld">
      <pc:chgData name="Ryan Nassif" userId="9f7524ec9efe3100" providerId="LiveId" clId="{050AC35B-1891-4419-B28C-7B3BCAFEB0FE}" dt="2023-08-29T22:45:52.963" v="4220" actId="1076"/>
      <pc:docMkLst>
        <pc:docMk/>
      </pc:docMkLst>
      <pc:sldChg chg="addSp modSp mod">
        <pc:chgData name="Ryan Nassif" userId="9f7524ec9efe3100" providerId="LiveId" clId="{050AC35B-1891-4419-B28C-7B3BCAFEB0FE}" dt="2023-08-29T22:35:46.386" v="4214" actId="404"/>
        <pc:sldMkLst>
          <pc:docMk/>
          <pc:sldMk cId="1872474366" sldId="256"/>
        </pc:sldMkLst>
        <pc:spChg chg="mod">
          <ac:chgData name="Ryan Nassif" userId="9f7524ec9efe3100" providerId="LiveId" clId="{050AC35B-1891-4419-B28C-7B3BCAFEB0FE}" dt="2023-08-29T22:35:46.386" v="4214" actId="404"/>
          <ac:spMkLst>
            <pc:docMk/>
            <pc:sldMk cId="1872474366" sldId="256"/>
            <ac:spMk id="3" creationId="{00000000-0000-0000-0000-000000000000}"/>
          </ac:spMkLst>
        </pc:spChg>
        <pc:spChg chg="add mod">
          <ac:chgData name="Ryan Nassif" userId="9f7524ec9efe3100" providerId="LiveId" clId="{050AC35B-1891-4419-B28C-7B3BCAFEB0FE}" dt="2023-08-29T22:35:35.727" v="4211" actId="27636"/>
          <ac:spMkLst>
            <pc:docMk/>
            <pc:sldMk cId="1872474366" sldId="256"/>
            <ac:spMk id="4" creationId="{2495B20E-8CDE-692F-5EA9-2B79DE3BABD3}"/>
          </ac:spMkLst>
        </pc:spChg>
      </pc:sldChg>
      <pc:sldChg chg="modSp mod">
        <pc:chgData name="Ryan Nassif" userId="9f7524ec9efe3100" providerId="LiveId" clId="{050AC35B-1891-4419-B28C-7B3BCAFEB0FE}" dt="2023-08-29T22:35:29.466" v="4208" actId="2711"/>
        <pc:sldMkLst>
          <pc:docMk/>
          <pc:sldMk cId="128530627" sldId="257"/>
        </pc:sldMkLst>
        <pc:spChg chg="mod">
          <ac:chgData name="Ryan Nassif" userId="9f7524ec9efe3100" providerId="LiveId" clId="{050AC35B-1891-4419-B28C-7B3BCAFEB0FE}" dt="2023-08-29T22:35:29.466" v="4208" actId="2711"/>
          <ac:spMkLst>
            <pc:docMk/>
            <pc:sldMk cId="128530627" sldId="257"/>
            <ac:spMk id="3" creationId="{00000000-0000-0000-0000-000000000000}"/>
          </ac:spMkLst>
        </pc:spChg>
      </pc:sldChg>
      <pc:sldChg chg="modSp mod">
        <pc:chgData name="Ryan Nassif" userId="9f7524ec9efe3100" providerId="LiveId" clId="{050AC35B-1891-4419-B28C-7B3BCAFEB0FE}" dt="2023-08-29T22:35:29.290" v="4207" actId="2711"/>
        <pc:sldMkLst>
          <pc:docMk/>
          <pc:sldMk cId="3553645173" sldId="258"/>
        </pc:sldMkLst>
        <pc:spChg chg="mod">
          <ac:chgData name="Ryan Nassif" userId="9f7524ec9efe3100" providerId="LiveId" clId="{050AC35B-1891-4419-B28C-7B3BCAFEB0FE}" dt="2023-08-29T22:35:29.290" v="4207" actId="2711"/>
          <ac:spMkLst>
            <pc:docMk/>
            <pc:sldMk cId="3553645173" sldId="258"/>
            <ac:spMk id="3" creationId="{00000000-0000-0000-0000-000000000000}"/>
          </ac:spMkLst>
        </pc:spChg>
      </pc:sldChg>
      <pc:sldChg chg="modSp mod">
        <pc:chgData name="Ryan Nassif" userId="9f7524ec9efe3100" providerId="LiveId" clId="{050AC35B-1891-4419-B28C-7B3BCAFEB0FE}" dt="2023-08-28T13:06:44.412" v="74" actId="6549"/>
        <pc:sldMkLst>
          <pc:docMk/>
          <pc:sldMk cId="4150958726" sldId="259"/>
        </pc:sldMkLst>
        <pc:spChg chg="mod">
          <ac:chgData name="Ryan Nassif" userId="9f7524ec9efe3100" providerId="LiveId" clId="{050AC35B-1891-4419-B28C-7B3BCAFEB0FE}" dt="2023-08-28T13:06:44.412" v="74" actId="6549"/>
          <ac:spMkLst>
            <pc:docMk/>
            <pc:sldMk cId="4150958726" sldId="259"/>
            <ac:spMk id="3" creationId="{00000000-0000-0000-0000-000000000000}"/>
          </ac:spMkLst>
        </pc:spChg>
      </pc:sldChg>
      <pc:sldChg chg="modSp mod">
        <pc:chgData name="Ryan Nassif" userId="9f7524ec9efe3100" providerId="LiveId" clId="{050AC35B-1891-4419-B28C-7B3BCAFEB0FE}" dt="2023-08-28T13:25:26.341" v="106" actId="20577"/>
        <pc:sldMkLst>
          <pc:docMk/>
          <pc:sldMk cId="2049233540" sldId="260"/>
        </pc:sldMkLst>
        <pc:spChg chg="mod">
          <ac:chgData name="Ryan Nassif" userId="9f7524ec9efe3100" providerId="LiveId" clId="{050AC35B-1891-4419-B28C-7B3BCAFEB0FE}" dt="2023-08-28T13:25:26.341" v="106" actId="20577"/>
          <ac:spMkLst>
            <pc:docMk/>
            <pc:sldMk cId="2049233540" sldId="260"/>
            <ac:spMk id="3" creationId="{00000000-0000-0000-0000-000000000000}"/>
          </ac:spMkLst>
        </pc:spChg>
      </pc:sldChg>
      <pc:sldChg chg="modSp mod">
        <pc:chgData name="Ryan Nassif" userId="9f7524ec9efe3100" providerId="LiveId" clId="{050AC35B-1891-4419-B28C-7B3BCAFEB0FE}" dt="2023-08-29T22:35:29.098" v="4206" actId="2711"/>
        <pc:sldMkLst>
          <pc:docMk/>
          <pc:sldMk cId="58067598" sldId="262"/>
        </pc:sldMkLst>
        <pc:spChg chg="mod">
          <ac:chgData name="Ryan Nassif" userId="9f7524ec9efe3100" providerId="LiveId" clId="{050AC35B-1891-4419-B28C-7B3BCAFEB0FE}" dt="2023-08-29T22:35:29.098" v="4206" actId="2711"/>
          <ac:spMkLst>
            <pc:docMk/>
            <pc:sldMk cId="58067598" sldId="262"/>
            <ac:spMk id="3" creationId="{00000000-0000-0000-0000-000000000000}"/>
          </ac:spMkLst>
        </pc:spChg>
      </pc:sldChg>
      <pc:sldChg chg="modSp new mod">
        <pc:chgData name="Ryan Nassif" userId="9f7524ec9efe3100" providerId="LiveId" clId="{050AC35B-1891-4419-B28C-7B3BCAFEB0FE}" dt="2023-08-28T13:58:55.729" v="4035" actId="20577"/>
        <pc:sldMkLst>
          <pc:docMk/>
          <pc:sldMk cId="847669270" sldId="264"/>
        </pc:sldMkLst>
        <pc:spChg chg="mod">
          <ac:chgData name="Ryan Nassif" userId="9f7524ec9efe3100" providerId="LiveId" clId="{050AC35B-1891-4419-B28C-7B3BCAFEB0FE}" dt="2023-08-28T13:43:37.669" v="1542" actId="1076"/>
          <ac:spMkLst>
            <pc:docMk/>
            <pc:sldMk cId="847669270" sldId="264"/>
            <ac:spMk id="2" creationId="{D98DE567-AFAD-F804-DE77-77B26D0C6F01}"/>
          </ac:spMkLst>
        </pc:spChg>
        <pc:spChg chg="mod">
          <ac:chgData name="Ryan Nassif" userId="9f7524ec9efe3100" providerId="LiveId" clId="{050AC35B-1891-4419-B28C-7B3BCAFEB0FE}" dt="2023-08-28T13:58:55.729" v="4035" actId="20577"/>
          <ac:spMkLst>
            <pc:docMk/>
            <pc:sldMk cId="847669270" sldId="264"/>
            <ac:spMk id="3" creationId="{94FABE50-7A31-D497-6EB0-E89E9996ABC1}"/>
          </ac:spMkLst>
        </pc:spChg>
      </pc:sldChg>
      <pc:sldChg chg="modSp add mod">
        <pc:chgData name="Ryan Nassif" userId="9f7524ec9efe3100" providerId="LiveId" clId="{050AC35B-1891-4419-B28C-7B3BCAFEB0FE}" dt="2023-08-28T15:51:03.321" v="4039" actId="20577"/>
        <pc:sldMkLst>
          <pc:docMk/>
          <pc:sldMk cId="1182500923" sldId="265"/>
        </pc:sldMkLst>
        <pc:spChg chg="mod">
          <ac:chgData name="Ryan Nassif" userId="9f7524ec9efe3100" providerId="LiveId" clId="{050AC35B-1891-4419-B28C-7B3BCAFEB0FE}" dt="2023-08-28T13:49:20.125" v="1992" actId="20577"/>
          <ac:spMkLst>
            <pc:docMk/>
            <pc:sldMk cId="1182500923" sldId="265"/>
            <ac:spMk id="2" creationId="{00000000-0000-0000-0000-000000000000}"/>
          </ac:spMkLst>
        </pc:spChg>
        <pc:spChg chg="mod">
          <ac:chgData name="Ryan Nassif" userId="9f7524ec9efe3100" providerId="LiveId" clId="{050AC35B-1891-4419-B28C-7B3BCAFEB0FE}" dt="2023-08-28T15:51:03.321" v="4039" actId="20577"/>
          <ac:spMkLst>
            <pc:docMk/>
            <pc:sldMk cId="1182500923" sldId="265"/>
            <ac:spMk id="3" creationId="{00000000-0000-0000-0000-000000000000}"/>
          </ac:spMkLst>
        </pc:spChg>
      </pc:sldChg>
      <pc:sldChg chg="addSp delSp modSp new mod">
        <pc:chgData name="Ryan Nassif" userId="9f7524ec9efe3100" providerId="LiveId" clId="{050AC35B-1891-4419-B28C-7B3BCAFEB0FE}" dt="2023-08-29T22:45:52.963" v="4220" actId="1076"/>
        <pc:sldMkLst>
          <pc:docMk/>
          <pc:sldMk cId="92497425" sldId="266"/>
        </pc:sldMkLst>
        <pc:spChg chg="del">
          <ac:chgData name="Ryan Nassif" userId="9f7524ec9efe3100" providerId="LiveId" clId="{050AC35B-1891-4419-B28C-7B3BCAFEB0FE}" dt="2023-08-29T22:45:37.166" v="4217" actId="478"/>
          <ac:spMkLst>
            <pc:docMk/>
            <pc:sldMk cId="92497425" sldId="266"/>
            <ac:spMk id="2" creationId="{52C4EB33-9DDC-68F1-DAF7-F80898DE9CC1}"/>
          </ac:spMkLst>
        </pc:spChg>
        <pc:spChg chg="del">
          <ac:chgData name="Ryan Nassif" userId="9f7524ec9efe3100" providerId="LiveId" clId="{050AC35B-1891-4419-B28C-7B3BCAFEB0FE}" dt="2023-08-29T22:45:30.787" v="4216" actId="22"/>
          <ac:spMkLst>
            <pc:docMk/>
            <pc:sldMk cId="92497425" sldId="266"/>
            <ac:spMk id="3" creationId="{D8BB948E-A121-E46E-99C5-2B8A6AA476C9}"/>
          </ac:spMkLst>
        </pc:spChg>
        <pc:picChg chg="add mod ord">
          <ac:chgData name="Ryan Nassif" userId="9f7524ec9efe3100" providerId="LiveId" clId="{050AC35B-1891-4419-B28C-7B3BCAFEB0FE}" dt="2023-08-29T22:45:52.963" v="4220" actId="1076"/>
          <ac:picMkLst>
            <pc:docMk/>
            <pc:sldMk cId="92497425" sldId="266"/>
            <ac:picMk id="5" creationId="{9CB45A96-45FF-E673-441F-A35519877DB5}"/>
          </ac:picMkLst>
        </pc:picChg>
      </pc:sldChg>
    </pc:docChg>
  </pc:docChgLst>
  <pc:docChgLst>
    <pc:chgData name="Ryan Nassif" userId="9f7524ec9efe3100" providerId="LiveId" clId="{ACF597D8-6FCF-4E7C-AD59-CAF51954CCB9}"/>
    <pc:docChg chg="custSel modSld">
      <pc:chgData name="Ryan Nassif" userId="9f7524ec9efe3100" providerId="LiveId" clId="{ACF597D8-6FCF-4E7C-AD59-CAF51954CCB9}" dt="2021-08-31T19:32:23.367" v="414"/>
      <pc:docMkLst>
        <pc:docMk/>
      </pc:docMkLst>
      <pc:sldChg chg="modSp mod">
        <pc:chgData name="Ryan Nassif" userId="9f7524ec9efe3100" providerId="LiveId" clId="{ACF597D8-6FCF-4E7C-AD59-CAF51954CCB9}" dt="2021-08-31T19:21:00.250" v="5" actId="20577"/>
        <pc:sldMkLst>
          <pc:docMk/>
          <pc:sldMk cId="1872474366" sldId="256"/>
        </pc:sldMkLst>
        <pc:spChg chg="mod">
          <ac:chgData name="Ryan Nassif" userId="9f7524ec9efe3100" providerId="LiveId" clId="{ACF597D8-6FCF-4E7C-AD59-CAF51954CCB9}" dt="2021-08-31T19:21:00.250" v="5" actId="20577"/>
          <ac:spMkLst>
            <pc:docMk/>
            <pc:sldMk cId="1872474366" sldId="256"/>
            <ac:spMk id="3" creationId="{00000000-0000-0000-0000-000000000000}"/>
          </ac:spMkLst>
        </pc:spChg>
      </pc:sldChg>
      <pc:sldChg chg="modSp mod">
        <pc:chgData name="Ryan Nassif" userId="9f7524ec9efe3100" providerId="LiveId" clId="{ACF597D8-6FCF-4E7C-AD59-CAF51954CCB9}" dt="2021-08-31T19:21:49.695" v="124" actId="20577"/>
        <pc:sldMkLst>
          <pc:docMk/>
          <pc:sldMk cId="128530627" sldId="257"/>
        </pc:sldMkLst>
        <pc:spChg chg="mod">
          <ac:chgData name="Ryan Nassif" userId="9f7524ec9efe3100" providerId="LiveId" clId="{ACF597D8-6FCF-4E7C-AD59-CAF51954CCB9}" dt="2021-08-31T19:21:49.695" v="124" actId="20577"/>
          <ac:spMkLst>
            <pc:docMk/>
            <pc:sldMk cId="128530627" sldId="257"/>
            <ac:spMk id="3" creationId="{00000000-0000-0000-0000-000000000000}"/>
          </ac:spMkLst>
        </pc:spChg>
      </pc:sldChg>
      <pc:sldChg chg="modSp">
        <pc:chgData name="Ryan Nassif" userId="9f7524ec9efe3100" providerId="LiveId" clId="{ACF597D8-6FCF-4E7C-AD59-CAF51954CCB9}" dt="2021-08-31T19:25:39.325" v="146" actId="20577"/>
        <pc:sldMkLst>
          <pc:docMk/>
          <pc:sldMk cId="4150958726" sldId="259"/>
        </pc:sldMkLst>
        <pc:spChg chg="mod">
          <ac:chgData name="Ryan Nassif" userId="9f7524ec9efe3100" providerId="LiveId" clId="{ACF597D8-6FCF-4E7C-AD59-CAF51954CCB9}" dt="2021-08-31T19:25:39.325" v="146" actId="20577"/>
          <ac:spMkLst>
            <pc:docMk/>
            <pc:sldMk cId="4150958726" sldId="259"/>
            <ac:spMk id="3" creationId="{00000000-0000-0000-0000-000000000000}"/>
          </ac:spMkLst>
        </pc:spChg>
      </pc:sldChg>
      <pc:sldChg chg="modSp">
        <pc:chgData name="Ryan Nassif" userId="9f7524ec9efe3100" providerId="LiveId" clId="{ACF597D8-6FCF-4E7C-AD59-CAF51954CCB9}" dt="2021-08-31T19:26:20.288" v="167" actId="20577"/>
        <pc:sldMkLst>
          <pc:docMk/>
          <pc:sldMk cId="2049233540" sldId="260"/>
        </pc:sldMkLst>
        <pc:spChg chg="mod">
          <ac:chgData name="Ryan Nassif" userId="9f7524ec9efe3100" providerId="LiveId" clId="{ACF597D8-6FCF-4E7C-AD59-CAF51954CCB9}" dt="2021-08-31T19:26:20.288" v="167" actId="20577"/>
          <ac:spMkLst>
            <pc:docMk/>
            <pc:sldMk cId="2049233540" sldId="260"/>
            <ac:spMk id="3" creationId="{00000000-0000-0000-0000-000000000000}"/>
          </ac:spMkLst>
        </pc:spChg>
      </pc:sldChg>
      <pc:sldChg chg="modSp">
        <pc:chgData name="Ryan Nassif" userId="9f7524ec9efe3100" providerId="LiveId" clId="{ACF597D8-6FCF-4E7C-AD59-CAF51954CCB9}" dt="2021-08-31T19:27:58.245" v="407" actId="6549"/>
        <pc:sldMkLst>
          <pc:docMk/>
          <pc:sldMk cId="4271222961" sldId="261"/>
        </pc:sldMkLst>
        <pc:spChg chg="mod">
          <ac:chgData name="Ryan Nassif" userId="9f7524ec9efe3100" providerId="LiveId" clId="{ACF597D8-6FCF-4E7C-AD59-CAF51954CCB9}" dt="2021-08-31T19:27:58.245" v="407" actId="6549"/>
          <ac:spMkLst>
            <pc:docMk/>
            <pc:sldMk cId="4271222961" sldId="261"/>
            <ac:spMk id="3" creationId="{00000000-0000-0000-0000-000000000000}"/>
          </ac:spMkLst>
        </pc:spChg>
      </pc:sldChg>
      <pc:sldChg chg="addSp delSp modSp mod delAnim modAnim">
        <pc:chgData name="Ryan Nassif" userId="9f7524ec9efe3100" providerId="LiveId" clId="{ACF597D8-6FCF-4E7C-AD59-CAF51954CCB9}" dt="2021-08-31T19:32:23.367" v="414"/>
        <pc:sldMkLst>
          <pc:docMk/>
          <pc:sldMk cId="1937969184" sldId="263"/>
        </pc:sldMkLst>
        <pc:spChg chg="add del mod">
          <ac:chgData name="Ryan Nassif" userId="9f7524ec9efe3100" providerId="LiveId" clId="{ACF597D8-6FCF-4E7C-AD59-CAF51954CCB9}" dt="2021-08-31T19:31:46.035" v="409"/>
          <ac:spMkLst>
            <pc:docMk/>
            <pc:sldMk cId="1937969184" sldId="263"/>
            <ac:spMk id="3" creationId="{A1C6627D-83AB-433A-A748-B818C4D41826}"/>
          </ac:spMkLst>
        </pc:spChg>
        <pc:picChg chg="del">
          <ac:chgData name="Ryan Nassif" userId="9f7524ec9efe3100" providerId="LiveId" clId="{ACF597D8-6FCF-4E7C-AD59-CAF51954CCB9}" dt="2021-08-31T19:31:29.567" v="408" actId="478"/>
          <ac:picMkLst>
            <pc:docMk/>
            <pc:sldMk cId="1937969184" sldId="263"/>
            <ac:picMk id="4" creationId="{00000000-0000-0000-0000-000000000000}"/>
          </ac:picMkLst>
        </pc:picChg>
        <pc:picChg chg="add mod">
          <ac:chgData name="Ryan Nassif" userId="9f7524ec9efe3100" providerId="LiveId" clId="{ACF597D8-6FCF-4E7C-AD59-CAF51954CCB9}" dt="2021-08-31T19:32:15.180" v="413" actId="1076"/>
          <ac:picMkLst>
            <pc:docMk/>
            <pc:sldMk cId="1937969184" sldId="263"/>
            <ac:picMk id="5" creationId="{BE63B32B-7497-450C-9900-B85D7953A183}"/>
          </ac:picMkLst>
        </pc:picChg>
      </pc:sldChg>
    </pc:docChg>
  </pc:docChgLst>
  <pc:docChgLst>
    <pc:chgData name="Ryan Nassif" userId="9f7524ec9efe3100" providerId="LiveId" clId="{5104EF4B-8E0C-470E-8C17-D71DD87CD378}"/>
    <pc:docChg chg="custSel modSld">
      <pc:chgData name="Ryan Nassif" userId="9f7524ec9efe3100" providerId="LiveId" clId="{5104EF4B-8E0C-470E-8C17-D71DD87CD378}" dt="2019-09-03T16:30:58.104" v="261" actId="20577"/>
      <pc:docMkLst>
        <pc:docMk/>
      </pc:docMkLst>
      <pc:sldChg chg="modSp">
        <pc:chgData name="Ryan Nassif" userId="9f7524ec9efe3100" providerId="LiveId" clId="{5104EF4B-8E0C-470E-8C17-D71DD87CD378}" dt="2019-09-03T16:28:05.476" v="5" actId="20577"/>
        <pc:sldMkLst>
          <pc:docMk/>
          <pc:sldMk cId="1872474366" sldId="256"/>
        </pc:sldMkLst>
        <pc:spChg chg="mod">
          <ac:chgData name="Ryan Nassif" userId="9f7524ec9efe3100" providerId="LiveId" clId="{5104EF4B-8E0C-470E-8C17-D71DD87CD378}" dt="2019-09-03T16:28:05.476" v="5" actId="20577"/>
          <ac:spMkLst>
            <pc:docMk/>
            <pc:sldMk cId="1872474366" sldId="256"/>
            <ac:spMk id="3" creationId="{00000000-0000-0000-0000-000000000000}"/>
          </ac:spMkLst>
        </pc:spChg>
      </pc:sldChg>
      <pc:sldChg chg="modSp">
        <pc:chgData name="Ryan Nassif" userId="9f7524ec9efe3100" providerId="LiveId" clId="{5104EF4B-8E0C-470E-8C17-D71DD87CD378}" dt="2019-09-03T16:28:17.285" v="12" actId="20577"/>
        <pc:sldMkLst>
          <pc:docMk/>
          <pc:sldMk cId="128530627" sldId="257"/>
        </pc:sldMkLst>
        <pc:spChg chg="mod">
          <ac:chgData name="Ryan Nassif" userId="9f7524ec9efe3100" providerId="LiveId" clId="{5104EF4B-8E0C-470E-8C17-D71DD87CD378}" dt="2019-09-03T16:28:17.285" v="12" actId="20577"/>
          <ac:spMkLst>
            <pc:docMk/>
            <pc:sldMk cId="128530627" sldId="257"/>
            <ac:spMk id="3" creationId="{00000000-0000-0000-0000-000000000000}"/>
          </ac:spMkLst>
        </pc:spChg>
      </pc:sldChg>
      <pc:sldChg chg="modSp">
        <pc:chgData name="Ryan Nassif" userId="9f7524ec9efe3100" providerId="LiveId" clId="{5104EF4B-8E0C-470E-8C17-D71DD87CD378}" dt="2019-09-03T16:30:17.755" v="120" actId="20577"/>
        <pc:sldMkLst>
          <pc:docMk/>
          <pc:sldMk cId="2049233540" sldId="260"/>
        </pc:sldMkLst>
        <pc:spChg chg="mod">
          <ac:chgData name="Ryan Nassif" userId="9f7524ec9efe3100" providerId="LiveId" clId="{5104EF4B-8E0C-470E-8C17-D71DD87CD378}" dt="2019-09-03T16:30:17.755" v="120" actId="20577"/>
          <ac:spMkLst>
            <pc:docMk/>
            <pc:sldMk cId="2049233540" sldId="260"/>
            <ac:spMk id="3" creationId="{00000000-0000-0000-0000-000000000000}"/>
          </ac:spMkLst>
        </pc:spChg>
      </pc:sldChg>
      <pc:sldChg chg="modSp">
        <pc:chgData name="Ryan Nassif" userId="9f7524ec9efe3100" providerId="LiveId" clId="{5104EF4B-8E0C-470E-8C17-D71DD87CD378}" dt="2019-09-03T16:30:58.104" v="261" actId="20577"/>
        <pc:sldMkLst>
          <pc:docMk/>
          <pc:sldMk cId="4271222961" sldId="261"/>
        </pc:sldMkLst>
        <pc:spChg chg="mod">
          <ac:chgData name="Ryan Nassif" userId="9f7524ec9efe3100" providerId="LiveId" clId="{5104EF4B-8E0C-470E-8C17-D71DD87CD378}" dt="2019-09-03T16:30:58.104" v="261" actId="20577"/>
          <ac:spMkLst>
            <pc:docMk/>
            <pc:sldMk cId="4271222961" sldId="261"/>
            <ac:spMk id="3" creationId="{00000000-0000-0000-0000-000000000000}"/>
          </ac:spMkLst>
        </pc:spChg>
      </pc:sldChg>
      <pc:sldChg chg="modSp">
        <pc:chgData name="Ryan Nassif" userId="9f7524ec9efe3100" providerId="LiveId" clId="{5104EF4B-8E0C-470E-8C17-D71DD87CD378}" dt="2019-09-03T16:28:50.493" v="64" actId="20577"/>
        <pc:sldMkLst>
          <pc:docMk/>
          <pc:sldMk cId="58067598" sldId="262"/>
        </pc:sldMkLst>
        <pc:spChg chg="mod">
          <ac:chgData name="Ryan Nassif" userId="9f7524ec9efe3100" providerId="LiveId" clId="{5104EF4B-8E0C-470E-8C17-D71DD87CD378}" dt="2019-09-03T16:28:50.493" v="64" actId="20577"/>
          <ac:spMkLst>
            <pc:docMk/>
            <pc:sldMk cId="58067598" sldId="262"/>
            <ac:spMk id="3" creationId="{00000000-0000-0000-0000-000000000000}"/>
          </ac:spMkLst>
        </pc:spChg>
      </pc:sldChg>
    </pc:docChg>
  </pc:docChgLst>
  <pc:docChgLst>
    <pc:chgData name="Ryan Nassif" userId="9f7524ec9efe3100" providerId="LiveId" clId="{0BC3B04A-136C-482C-95D3-0E7B1933B30C}"/>
    <pc:docChg chg="undo custSel addSld delSld modSld">
      <pc:chgData name="Ryan Nassif" userId="9f7524ec9efe3100" providerId="LiveId" clId="{0BC3B04A-136C-482C-95D3-0E7B1933B30C}" dt="2022-08-29T14:56:16.480" v="11" actId="47"/>
      <pc:docMkLst>
        <pc:docMk/>
      </pc:docMkLst>
      <pc:sldChg chg="modSp mod">
        <pc:chgData name="Ryan Nassif" userId="9f7524ec9efe3100" providerId="LiveId" clId="{0BC3B04A-136C-482C-95D3-0E7B1933B30C}" dt="2022-08-29T14:54:50.560" v="3" actId="20577"/>
        <pc:sldMkLst>
          <pc:docMk/>
          <pc:sldMk cId="1872474366" sldId="256"/>
        </pc:sldMkLst>
        <pc:spChg chg="mod">
          <ac:chgData name="Ryan Nassif" userId="9f7524ec9efe3100" providerId="LiveId" clId="{0BC3B04A-136C-482C-95D3-0E7B1933B30C}" dt="2022-08-29T14:54:50.560" v="3" actId="20577"/>
          <ac:spMkLst>
            <pc:docMk/>
            <pc:sldMk cId="1872474366" sldId="256"/>
            <ac:spMk id="3" creationId="{00000000-0000-0000-0000-000000000000}"/>
          </ac:spMkLst>
        </pc:spChg>
      </pc:sldChg>
      <pc:sldChg chg="modSp mod">
        <pc:chgData name="Ryan Nassif" userId="9f7524ec9efe3100" providerId="LiveId" clId="{0BC3B04A-136C-482C-95D3-0E7B1933B30C}" dt="2022-08-29T14:54:59.391" v="8" actId="20577"/>
        <pc:sldMkLst>
          <pc:docMk/>
          <pc:sldMk cId="128530627" sldId="257"/>
        </pc:sldMkLst>
        <pc:spChg chg="mod">
          <ac:chgData name="Ryan Nassif" userId="9f7524ec9efe3100" providerId="LiveId" clId="{0BC3B04A-136C-482C-95D3-0E7B1933B30C}" dt="2022-08-29T14:54:59.391" v="8" actId="20577"/>
          <ac:spMkLst>
            <pc:docMk/>
            <pc:sldMk cId="128530627" sldId="257"/>
            <ac:spMk id="3" creationId="{00000000-0000-0000-0000-000000000000}"/>
          </ac:spMkLst>
        </pc:spChg>
      </pc:sldChg>
      <pc:sldChg chg="add del">
        <pc:chgData name="Ryan Nassif" userId="9f7524ec9efe3100" providerId="LiveId" clId="{0BC3B04A-136C-482C-95D3-0E7B1933B30C}" dt="2022-08-29T14:56:16.480" v="11" actId="47"/>
        <pc:sldMkLst>
          <pc:docMk/>
          <pc:sldMk cId="4271222961" sldId="261"/>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8/29/2023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8/29/2023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8/29/2023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8/29/2023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8827A6-8947-4115-8D9E-E89B1EC0518D}" type="datetimeFigureOut">
              <a:rPr lang="en-US" dirty="0"/>
              <a:t>8/29/2023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60A6F-F31A-4CA3-B222-0B3C224FF998}" type="datetimeFigureOut">
              <a:rPr lang="en-US" dirty="0"/>
              <a:t>8/29/2023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8/29/2023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PpJcszvchzc?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Parent Meeting</a:t>
            </a:r>
          </a:p>
        </p:txBody>
      </p:sp>
      <p:sp>
        <p:nvSpPr>
          <p:cNvPr id="3" name="Subtitle 2"/>
          <p:cNvSpPr>
            <a:spLocks noGrp="1"/>
          </p:cNvSpPr>
          <p:nvPr>
            <p:ph type="subTitle" idx="1"/>
          </p:nvPr>
        </p:nvSpPr>
        <p:spPr/>
        <p:txBody>
          <a:bodyPr>
            <a:normAutofit/>
          </a:bodyPr>
          <a:lstStyle/>
          <a:p>
            <a:r>
              <a:rPr lang="en-US" sz="2400" dirty="0">
                <a:cs typeface="Arabic Typesetting" panose="03020402040406030203" pitchFamily="66" charset="-78"/>
              </a:rPr>
              <a:t>CLHS Speech &amp; Debate, 2023-2024</a:t>
            </a:r>
          </a:p>
        </p:txBody>
      </p:sp>
      <p:sp>
        <p:nvSpPr>
          <p:cNvPr id="4" name="Subtitle 2">
            <a:extLst>
              <a:ext uri="{FF2B5EF4-FFF2-40B4-BE49-F238E27FC236}">
                <a16:creationId xmlns:a16="http://schemas.microsoft.com/office/drawing/2014/main" id="{2495B20E-8CDE-692F-5EA9-2B79DE3BABD3}"/>
              </a:ext>
            </a:extLst>
          </p:cNvPr>
          <p:cNvSpPr txBox="1">
            <a:spLocks/>
          </p:cNvSpPr>
          <p:nvPr/>
        </p:nvSpPr>
        <p:spPr>
          <a:xfrm>
            <a:off x="1784311" y="5539810"/>
            <a:ext cx="7891272" cy="1069848"/>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gn="ctr"/>
            <a:r>
              <a:rPr lang="en-US" sz="4000" b="1" dirty="0">
                <a:cs typeface="Arabic Typesetting" panose="03020402040406030203" pitchFamily="66" charset="-78"/>
              </a:rPr>
              <a:t>Find us on the web! clearlakedebate.org or twitter.com/</a:t>
            </a:r>
            <a:r>
              <a:rPr lang="en-US" sz="4000" b="1" dirty="0" err="1">
                <a:cs typeface="Arabic Typesetting" panose="03020402040406030203" pitchFamily="66" charset="-78"/>
              </a:rPr>
              <a:t>clhsdebate</a:t>
            </a:r>
            <a:endParaRPr lang="en-US" sz="4000" b="1" dirty="0">
              <a:cs typeface="Arabic Typesetting" panose="03020402040406030203" pitchFamily="66" charset="-78"/>
            </a:endParaRPr>
          </a:p>
        </p:txBody>
      </p:sp>
    </p:spTree>
    <p:extLst>
      <p:ext uri="{BB962C8B-B14F-4D97-AF65-F5344CB8AC3E}">
        <p14:creationId xmlns:p14="http://schemas.microsoft.com/office/powerpoint/2010/main" val="187247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DE567-AFAD-F804-DE77-77B26D0C6F01}"/>
              </a:ext>
            </a:extLst>
          </p:cNvPr>
          <p:cNvSpPr>
            <a:spLocks noGrp="1"/>
          </p:cNvSpPr>
          <p:nvPr>
            <p:ph type="title"/>
          </p:nvPr>
        </p:nvSpPr>
        <p:spPr>
          <a:xfrm>
            <a:off x="1066800" y="0"/>
            <a:ext cx="10058400" cy="1609344"/>
          </a:xfrm>
        </p:spPr>
        <p:txBody>
          <a:bodyPr/>
          <a:lstStyle/>
          <a:p>
            <a:r>
              <a:rPr lang="en-US" dirty="0"/>
              <a:t>How do we raise money?</a:t>
            </a:r>
          </a:p>
        </p:txBody>
      </p:sp>
      <p:sp>
        <p:nvSpPr>
          <p:cNvPr id="3" name="Content Placeholder 2">
            <a:extLst>
              <a:ext uri="{FF2B5EF4-FFF2-40B4-BE49-F238E27FC236}">
                <a16:creationId xmlns:a16="http://schemas.microsoft.com/office/drawing/2014/main" id="{94FABE50-7A31-D497-6EB0-E89E9996ABC1}"/>
              </a:ext>
            </a:extLst>
          </p:cNvPr>
          <p:cNvSpPr>
            <a:spLocks noGrp="1"/>
          </p:cNvSpPr>
          <p:nvPr>
            <p:ph idx="1"/>
          </p:nvPr>
        </p:nvSpPr>
        <p:spPr>
          <a:xfrm>
            <a:off x="1069848" y="1736521"/>
            <a:ext cx="10058400" cy="5121479"/>
          </a:xfrm>
        </p:spPr>
        <p:txBody>
          <a:bodyPr>
            <a:normAutofit lnSpcReduction="10000"/>
          </a:bodyPr>
          <a:lstStyle/>
          <a:p>
            <a:r>
              <a:rPr lang="en-US" dirty="0"/>
              <a:t>Some of our budget comes from the required course fee each student is responsible for. The Debate 1 course fee is $100 while the course fee for the other debate classes is $200. This fee can be paid online via Skyward Family Access or in person with our bookkeeper. However, fees have not been rolled out yet so please wait for more information from me before attempting to pay. If there is a concern about payment, </a:t>
            </a:r>
            <a:r>
              <a:rPr lang="en-US" b="1" i="1" u="sng" dirty="0"/>
              <a:t>please let me know</a:t>
            </a:r>
            <a:r>
              <a:rPr lang="en-US" dirty="0"/>
              <a:t>.</a:t>
            </a:r>
          </a:p>
          <a:p>
            <a:r>
              <a:rPr lang="en-US" dirty="0"/>
              <a:t>Our biggest (and hopefully sole) fundraiser is the tournament that we host every year. Given this, it is an incredibly important endeavor and requires an “all hands on deck” attitude. Last time we hosted here on campus, 35 schools brought 400 students and we made around $10,000. To make that happen required over 100 volunteer judges as well as parents assisting in the hospitality room and concession stand.</a:t>
            </a:r>
          </a:p>
          <a:p>
            <a:r>
              <a:rPr lang="en-US" dirty="0"/>
              <a:t>This year, we’re hoping to do at least the same – maybe even more. The tournament this year will be the first weekend of December, 12/1 and 12/2.</a:t>
            </a:r>
          </a:p>
          <a:p>
            <a:pPr lvl="1"/>
            <a:r>
              <a:rPr lang="en-US" dirty="0"/>
              <a:t>Every debater will have a job assigned to them; most jobs for Debate 1 students will be one day or one shift only.</a:t>
            </a:r>
          </a:p>
          <a:p>
            <a:pPr lvl="1"/>
            <a:r>
              <a:rPr lang="en-US" dirty="0"/>
              <a:t>Every debater will also be required to fulfill six judging slots, each slot lasting for between 1-2 hours. That can be six judges judging once, one judge judging six times, two judges judging three times, etc. A judge simply must be someone that has graduated high school, no prior experience or training required!</a:t>
            </a:r>
          </a:p>
        </p:txBody>
      </p:sp>
    </p:spTree>
    <p:extLst>
      <p:ext uri="{BB962C8B-B14F-4D97-AF65-F5344CB8AC3E}">
        <p14:creationId xmlns:p14="http://schemas.microsoft.com/office/powerpoint/2010/main" val="84766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a:t>About Mr. Nassif</a:t>
            </a:r>
          </a:p>
        </p:txBody>
      </p:sp>
      <p:sp>
        <p:nvSpPr>
          <p:cNvPr id="3" name="Content Placeholder 2"/>
          <p:cNvSpPr>
            <a:spLocks noGrp="1"/>
          </p:cNvSpPr>
          <p:nvPr>
            <p:ph idx="1"/>
          </p:nvPr>
        </p:nvSpPr>
        <p:spPr>
          <a:xfrm>
            <a:off x="1069848" y="1487606"/>
            <a:ext cx="10058400" cy="5370394"/>
          </a:xfrm>
        </p:spPr>
        <p:txBody>
          <a:bodyPr>
            <a:normAutofit fontScale="92500" lnSpcReduction="10000"/>
          </a:bodyPr>
          <a:lstStyle/>
          <a:p>
            <a:r>
              <a:rPr lang="en-US" sz="3600" dirty="0"/>
              <a:t>Graduated from Deer Park HS in 2005</a:t>
            </a:r>
          </a:p>
          <a:p>
            <a:r>
              <a:rPr lang="en-US" sz="3600" dirty="0"/>
              <a:t>Graduated from the University of Texas in 2009, B.A. in History with a minor in Secondary Education. Earned a Masters of Education in Curriculum &amp; Instruction in December of 2017. Currently a doctoral candidate in educational leadership at UHCL.</a:t>
            </a:r>
          </a:p>
          <a:p>
            <a:r>
              <a:rPr lang="en-US" sz="3600" dirty="0"/>
              <a:t>Taught for two years at Deer Park HS (world history and speech &amp; debate)</a:t>
            </a:r>
          </a:p>
          <a:p>
            <a:r>
              <a:rPr lang="en-US" sz="3600" dirty="0"/>
              <a:t>Two years in the private sector in communications</a:t>
            </a:r>
          </a:p>
          <a:p>
            <a:r>
              <a:rPr lang="en-US" sz="3600" dirty="0"/>
              <a:t>Eleventh year at Clear Lake HS</a:t>
            </a:r>
          </a:p>
        </p:txBody>
      </p:sp>
    </p:spTree>
    <p:extLst>
      <p:ext uri="{BB962C8B-B14F-4D97-AF65-F5344CB8AC3E}">
        <p14:creationId xmlns:p14="http://schemas.microsoft.com/office/powerpoint/2010/main" val="12853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Why CLHS Speech &amp; Debate?">
            <a:hlinkClick r:id="" action="ppaction://media"/>
            <a:extLst>
              <a:ext uri="{FF2B5EF4-FFF2-40B4-BE49-F238E27FC236}">
                <a16:creationId xmlns:a16="http://schemas.microsoft.com/office/drawing/2014/main" id="{BE63B32B-7497-450C-9900-B85D7953A183}"/>
              </a:ext>
            </a:extLst>
          </p:cNvPr>
          <p:cNvPicPr>
            <a:picLocks noGrp="1" noRot="1" noChangeAspect="1"/>
          </p:cNvPicPr>
          <p:nvPr>
            <p:ph idx="1"/>
            <a:videoFile r:link="rId1"/>
          </p:nvPr>
        </p:nvPicPr>
        <p:blipFill>
          <a:blip r:embed="rId3"/>
          <a:stretch>
            <a:fillRect/>
          </a:stretch>
        </p:blipFill>
        <p:spPr>
          <a:xfrm>
            <a:off x="47122" y="11525"/>
            <a:ext cx="12097755" cy="6834950"/>
          </a:xfrm>
          <a:prstGeom prst="rect">
            <a:avLst/>
          </a:prstGeom>
        </p:spPr>
      </p:pic>
    </p:spTree>
    <p:extLst>
      <p:ext uri="{BB962C8B-B14F-4D97-AF65-F5344CB8AC3E}">
        <p14:creationId xmlns:p14="http://schemas.microsoft.com/office/powerpoint/2010/main" val="193796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a:t>Why debate?</a:t>
            </a:r>
          </a:p>
        </p:txBody>
      </p:sp>
      <p:sp>
        <p:nvSpPr>
          <p:cNvPr id="3" name="Content Placeholder 2"/>
          <p:cNvSpPr>
            <a:spLocks noGrp="1"/>
          </p:cNvSpPr>
          <p:nvPr>
            <p:ph idx="1"/>
          </p:nvPr>
        </p:nvSpPr>
        <p:spPr>
          <a:xfrm>
            <a:off x="1069848" y="1596788"/>
            <a:ext cx="10058400" cy="5261212"/>
          </a:xfrm>
        </p:spPr>
        <p:txBody>
          <a:bodyPr>
            <a:normAutofit/>
          </a:bodyPr>
          <a:lstStyle/>
          <a:p>
            <a:r>
              <a:rPr lang="en-US" sz="4400" dirty="0"/>
              <a:t>Boosts confidence</a:t>
            </a:r>
          </a:p>
          <a:p>
            <a:r>
              <a:rPr lang="en-US" sz="4400" dirty="0"/>
              <a:t>Scholarships</a:t>
            </a:r>
          </a:p>
          <a:p>
            <a:r>
              <a:rPr lang="en-US" sz="4400" dirty="0"/>
              <a:t>Intellectually challenging</a:t>
            </a:r>
          </a:p>
          <a:p>
            <a:r>
              <a:rPr lang="en-US" sz="4400" dirty="0"/>
              <a:t>Focuses on team as well as individual</a:t>
            </a:r>
          </a:p>
          <a:p>
            <a:r>
              <a:rPr lang="en-US" sz="4400" dirty="0"/>
              <a:t>Looks great on a college application</a:t>
            </a:r>
          </a:p>
          <a:p>
            <a:r>
              <a:rPr lang="en-US" sz="4400" dirty="0"/>
              <a:t>Most importantly… it’s fun!</a:t>
            </a:r>
          </a:p>
        </p:txBody>
      </p:sp>
    </p:spTree>
    <p:extLst>
      <p:ext uri="{BB962C8B-B14F-4D97-AF65-F5344CB8AC3E}">
        <p14:creationId xmlns:p14="http://schemas.microsoft.com/office/powerpoint/2010/main" val="355364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CB45A96-45FF-E673-441F-A35519877DB5}"/>
              </a:ext>
            </a:extLst>
          </p:cNvPr>
          <p:cNvPicPr>
            <a:picLocks noGrp="1" noChangeAspect="1"/>
          </p:cNvPicPr>
          <p:nvPr>
            <p:ph idx="1"/>
          </p:nvPr>
        </p:nvPicPr>
        <p:blipFill>
          <a:blip r:embed="rId2"/>
          <a:stretch>
            <a:fillRect/>
          </a:stretch>
        </p:blipFill>
        <p:spPr>
          <a:xfrm>
            <a:off x="3941323" y="51531"/>
            <a:ext cx="4309353" cy="6754938"/>
          </a:xfrm>
        </p:spPr>
      </p:pic>
    </p:spTree>
    <p:extLst>
      <p:ext uri="{BB962C8B-B14F-4D97-AF65-F5344CB8AC3E}">
        <p14:creationId xmlns:p14="http://schemas.microsoft.com/office/powerpoint/2010/main" val="9249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a:t>Student Expectations</a:t>
            </a:r>
          </a:p>
        </p:txBody>
      </p:sp>
      <p:sp>
        <p:nvSpPr>
          <p:cNvPr id="3" name="Content Placeholder 2"/>
          <p:cNvSpPr>
            <a:spLocks noGrp="1"/>
          </p:cNvSpPr>
          <p:nvPr>
            <p:ph idx="1"/>
          </p:nvPr>
        </p:nvSpPr>
        <p:spPr>
          <a:xfrm>
            <a:off x="1069848" y="1542197"/>
            <a:ext cx="10058400" cy="5315803"/>
          </a:xfrm>
        </p:spPr>
        <p:txBody>
          <a:bodyPr>
            <a:normAutofit/>
          </a:bodyPr>
          <a:lstStyle/>
          <a:p>
            <a:r>
              <a:rPr lang="en-US" dirty="0"/>
              <a:t>The rules and expectations for members of the CLHS Speech &amp; Debate team are outlined in two separate documents: the Constitution of the CLHS Chapter of the National Speech &amp; Debate Association, and the CLHS Speech &amp; Debate Parent/Student Handbook. You and your student both have already signed an agreement saying you have read and understood them and your student will follow them. Though it is important you and your student both truly read both fully, here are some particularly important notes:</a:t>
            </a:r>
          </a:p>
          <a:p>
            <a:pPr lvl="1"/>
            <a:r>
              <a:rPr lang="en-US" dirty="0"/>
              <a:t>Novice (first year) debaters are required to compete in 2 tournaments but are encouraged to participate in more. Advanced debaters are required to compete in 6 tournaments.</a:t>
            </a:r>
          </a:p>
          <a:p>
            <a:pPr lvl="1"/>
            <a:r>
              <a:rPr lang="en-US" dirty="0"/>
              <a:t>Almost all events occur both on Friday and Saturday, therefore attendance is mandatory for both days. Students may not leave early if they are no longer competing, as part of what I strive for is to foster a sense of team unity, and leaving early hurts that effort. Continually leaving tournaments early is grounds for suspension from the team.</a:t>
            </a:r>
          </a:p>
          <a:p>
            <a:pPr lvl="1"/>
            <a:r>
              <a:rPr lang="en-US" dirty="0"/>
              <a:t>All tournaments have a deadline past which any additions to the entry are forbidden and dropping out of the tournament can as much as double the cost. Any drop fees occurred are the responsibility of the student/parent, regardless of reason.</a:t>
            </a:r>
          </a:p>
          <a:p>
            <a:pPr lvl="1"/>
            <a:r>
              <a:rPr lang="en-US" dirty="0"/>
              <a:t>Per district policy, UIL No pass/No Play affects us as well.</a:t>
            </a:r>
          </a:p>
          <a:p>
            <a:pPr lvl="1"/>
            <a:r>
              <a:rPr lang="en-US" dirty="0"/>
              <a:t>In almost all circumstances, we travel as a team. That means on a big yellow bus.</a:t>
            </a:r>
          </a:p>
          <a:p>
            <a:pPr lvl="1"/>
            <a:endParaRPr lang="en-US" dirty="0"/>
          </a:p>
        </p:txBody>
      </p:sp>
    </p:spTree>
    <p:extLst>
      <p:ext uri="{BB962C8B-B14F-4D97-AF65-F5344CB8AC3E}">
        <p14:creationId xmlns:p14="http://schemas.microsoft.com/office/powerpoint/2010/main" val="5806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a:t>Events</a:t>
            </a:r>
          </a:p>
        </p:txBody>
      </p:sp>
      <p:sp>
        <p:nvSpPr>
          <p:cNvPr id="3" name="Content Placeholder 2"/>
          <p:cNvSpPr>
            <a:spLocks noGrp="1"/>
          </p:cNvSpPr>
          <p:nvPr>
            <p:ph idx="1"/>
          </p:nvPr>
        </p:nvSpPr>
        <p:spPr>
          <a:xfrm>
            <a:off x="1069848" y="1542197"/>
            <a:ext cx="10058400" cy="5315803"/>
          </a:xfrm>
        </p:spPr>
        <p:txBody>
          <a:bodyPr>
            <a:normAutofit fontScale="92500" lnSpcReduction="20000"/>
          </a:bodyPr>
          <a:lstStyle/>
          <a:p>
            <a:r>
              <a:rPr lang="en-US" dirty="0"/>
              <a:t>At any given tournament, students can compete in seventeen different events:</a:t>
            </a:r>
          </a:p>
          <a:p>
            <a:pPr lvl="1"/>
            <a:r>
              <a:rPr lang="en-US" b="1" dirty="0"/>
              <a:t>Debate</a:t>
            </a:r>
          </a:p>
          <a:p>
            <a:pPr lvl="2"/>
            <a:r>
              <a:rPr lang="en-US" dirty="0"/>
              <a:t>Cross-Examination Debate: a partner format of debate where two teams argue policy. Current topic looks at income redistribution in the United States.</a:t>
            </a:r>
          </a:p>
          <a:p>
            <a:pPr lvl="2"/>
            <a:r>
              <a:rPr lang="en-US" dirty="0"/>
              <a:t>Lincoln-Douglas Debate: a solo format of debate looking at philosophical and moral implications of a topic. Current topic is looking at a US federal guarantee of a right to housing.</a:t>
            </a:r>
          </a:p>
          <a:p>
            <a:pPr lvl="2"/>
            <a:r>
              <a:rPr lang="en-US" dirty="0"/>
              <a:t>Public Forum Debate: a partner format of debate designed to look at real-world implications of a current issue. Current topic is looking at the US military presence in the Arctic.</a:t>
            </a:r>
          </a:p>
          <a:p>
            <a:pPr lvl="2"/>
            <a:r>
              <a:rPr lang="en-US" dirty="0"/>
              <a:t>Congressional Debate: a solo format of debate where students compete in a room full of other students as a mock Congressperson.</a:t>
            </a:r>
          </a:p>
          <a:p>
            <a:pPr lvl="2"/>
            <a:r>
              <a:rPr lang="en-US" dirty="0"/>
              <a:t>Worlds School Debate: a team (3-5 person) format of debate with topics that vary from round to round.</a:t>
            </a:r>
          </a:p>
          <a:p>
            <a:pPr lvl="1"/>
            <a:r>
              <a:rPr lang="en-US" b="1" dirty="0"/>
              <a:t>Speech</a:t>
            </a:r>
          </a:p>
          <a:p>
            <a:pPr lvl="2"/>
            <a:r>
              <a:rPr lang="en-US" dirty="0"/>
              <a:t>Domestic/Foreign Extemporaneous Speaking: students have 30 minutes to prepare a speech on a topic seeking to answer a question about current events.</a:t>
            </a:r>
          </a:p>
          <a:p>
            <a:pPr lvl="2"/>
            <a:r>
              <a:rPr lang="en-US" dirty="0"/>
              <a:t>Impromptu Speaking: students have 7 minutes to plan and </a:t>
            </a:r>
            <a:r>
              <a:rPr lang="en-US"/>
              <a:t>deliver a </a:t>
            </a:r>
            <a:r>
              <a:rPr lang="en-US" dirty="0"/>
              <a:t>speech on a variety of topics.</a:t>
            </a:r>
          </a:p>
          <a:p>
            <a:pPr lvl="2"/>
            <a:r>
              <a:rPr lang="en-US" dirty="0"/>
              <a:t>Original Oratory/Informative Speaking: students research, write, memorize, and deliver a 10 minute speech over a topic of their choosing.</a:t>
            </a:r>
          </a:p>
          <a:p>
            <a:pPr lvl="2"/>
            <a:r>
              <a:rPr lang="en-US" dirty="0"/>
              <a:t>Prose/Poetry Interpretation: students perform a work of prose or poetry, making it come to life with their performance.</a:t>
            </a:r>
          </a:p>
          <a:p>
            <a:pPr lvl="1"/>
            <a:r>
              <a:rPr lang="en-US" b="1" dirty="0"/>
              <a:t>Acting</a:t>
            </a:r>
          </a:p>
          <a:p>
            <a:pPr lvl="2"/>
            <a:r>
              <a:rPr lang="en-US" dirty="0"/>
              <a:t>Duet Acting/Duo Interpretation: two students memorize and perform a work of literature</a:t>
            </a:r>
          </a:p>
          <a:p>
            <a:pPr lvl="2"/>
            <a:r>
              <a:rPr lang="en-US" dirty="0"/>
              <a:t>Humorous/Dramatic Interpretation: a single student memorizes and performs a work of literature</a:t>
            </a:r>
          </a:p>
          <a:p>
            <a:pPr lvl="2"/>
            <a:r>
              <a:rPr lang="en-US" dirty="0"/>
              <a:t>Program of Oral Interpretation: a single student synthesizes a variety of works of literature of different genres to create an original performance.</a:t>
            </a:r>
          </a:p>
        </p:txBody>
      </p:sp>
    </p:spTree>
    <p:extLst>
      <p:ext uri="{BB962C8B-B14F-4D97-AF65-F5344CB8AC3E}">
        <p14:creationId xmlns:p14="http://schemas.microsoft.com/office/powerpoint/2010/main" val="1182500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a:t>What have I gotten in to?</a:t>
            </a:r>
          </a:p>
        </p:txBody>
      </p:sp>
      <p:sp>
        <p:nvSpPr>
          <p:cNvPr id="3" name="Content Placeholder 2"/>
          <p:cNvSpPr>
            <a:spLocks noGrp="1"/>
          </p:cNvSpPr>
          <p:nvPr>
            <p:ph idx="1"/>
          </p:nvPr>
        </p:nvSpPr>
        <p:spPr>
          <a:xfrm>
            <a:off x="1069848" y="1596788"/>
            <a:ext cx="10058400" cy="5261212"/>
          </a:xfrm>
        </p:spPr>
        <p:txBody>
          <a:bodyPr>
            <a:normAutofit fontScale="92500" lnSpcReduction="10000"/>
          </a:bodyPr>
          <a:lstStyle/>
          <a:p>
            <a:r>
              <a:rPr lang="en-US" sz="2800" dirty="0"/>
              <a:t>Competitive Speech &amp; Debate is a LOT of work both in and out of class.</a:t>
            </a:r>
          </a:p>
          <a:p>
            <a:pPr lvl="1"/>
            <a:r>
              <a:rPr lang="en-US" sz="2400" dirty="0"/>
              <a:t>Practices every Tuesday and Thursday after school – advanced debaters and officers are required to attend a certain number, all others (especially those competing that weekend) are strongly encouraged. We also have practices during Falcon Lunch on Wednesdays as an optional practice.</a:t>
            </a:r>
          </a:p>
          <a:p>
            <a:pPr lvl="1"/>
            <a:r>
              <a:rPr lang="en-US" sz="2400" dirty="0"/>
              <a:t>In-class, time is split between preparing for tournaments and learning new or mastering old concepts</a:t>
            </a:r>
          </a:p>
          <a:p>
            <a:pPr lvl="1"/>
            <a:r>
              <a:rPr lang="en-US" sz="2400" dirty="0"/>
              <a:t>All of this work is to prepare for tournaments, held throughout the yearly mostly on Fridays and Saturday</a:t>
            </a:r>
          </a:p>
          <a:p>
            <a:pPr lvl="2"/>
            <a:r>
              <a:rPr lang="en-US" sz="2000" dirty="0"/>
              <a:t>Typically depart CLHS sometime in the very early afternoon to head, via bus, to another high school in the greater Houston area.</a:t>
            </a:r>
          </a:p>
          <a:p>
            <a:pPr lvl="2"/>
            <a:r>
              <a:rPr lang="en-US" sz="2000" dirty="0"/>
              <a:t>Competing, with few breaks, from mid-afternoon until well into the late evening.</a:t>
            </a:r>
          </a:p>
          <a:p>
            <a:pPr lvl="2"/>
            <a:r>
              <a:rPr lang="en-US" sz="2000" dirty="0"/>
              <a:t>Typically return to CLHS 10p-midnight Friday</a:t>
            </a:r>
          </a:p>
          <a:p>
            <a:pPr lvl="2"/>
            <a:r>
              <a:rPr lang="en-US" sz="2000" dirty="0"/>
              <a:t>Depart CLHS early Saturday morning (6a-7a), returning after </a:t>
            </a:r>
            <a:r>
              <a:rPr lang="en-US" sz="2000" u="sng" dirty="0"/>
              <a:t>all</a:t>
            </a:r>
            <a:r>
              <a:rPr lang="en-US" sz="2000" dirty="0"/>
              <a:t> competitors are done with competition, can vary from 6p-11p.</a:t>
            </a:r>
          </a:p>
          <a:p>
            <a:pPr lvl="2"/>
            <a:r>
              <a:rPr lang="en-US" sz="2000" dirty="0"/>
              <a:t>Two VERY long days!</a:t>
            </a:r>
          </a:p>
        </p:txBody>
      </p:sp>
    </p:spTree>
    <p:extLst>
      <p:ext uri="{BB962C8B-B14F-4D97-AF65-F5344CB8AC3E}">
        <p14:creationId xmlns:p14="http://schemas.microsoft.com/office/powerpoint/2010/main" val="4150958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92480"/>
            <a:ext cx="10058400" cy="6065520"/>
          </a:xfrm>
        </p:spPr>
        <p:txBody>
          <a:bodyPr>
            <a:noAutofit/>
          </a:bodyPr>
          <a:lstStyle/>
          <a:p>
            <a:r>
              <a:rPr lang="en-US" sz="2800" dirty="0"/>
              <a:t>Speech &amp; Debate is also extremely expensive, but what does that money go to?</a:t>
            </a:r>
          </a:p>
          <a:p>
            <a:pPr lvl="1"/>
            <a:r>
              <a:rPr lang="en-US" sz="2400" dirty="0"/>
              <a:t>Here is a typical example from a tournament where twenty-three students competed.</a:t>
            </a:r>
          </a:p>
          <a:p>
            <a:pPr lvl="2"/>
            <a:r>
              <a:rPr lang="en-US" sz="2400" dirty="0"/>
              <a:t>Our entry fees totaled $1060.00</a:t>
            </a:r>
          </a:p>
          <a:p>
            <a:pPr lvl="2"/>
            <a:r>
              <a:rPr lang="en-US" sz="2400" dirty="0"/>
              <a:t>Est. cost for bus/driver totaled $200.00</a:t>
            </a:r>
          </a:p>
          <a:p>
            <a:pPr lvl="2"/>
            <a:r>
              <a:rPr lang="en-US" sz="2400" dirty="0"/>
              <a:t>$1260.00 divided between 23 students comes out to around $55/student</a:t>
            </a:r>
          </a:p>
          <a:p>
            <a:r>
              <a:rPr lang="en-US" sz="2800" dirty="0"/>
              <a:t>Additionally, these are certainly not the only expenses we accrue. We also have state and national organization dues, materials such as copies or scripts, and many other expenses. Further, most students compete in more than the required six tournaments (for advanced debate). A team like ours, similar in competitive nature and size, can expect to have expenses anywhere from $20,000-$40,000.</a:t>
            </a:r>
          </a:p>
        </p:txBody>
      </p:sp>
    </p:spTree>
    <p:extLst>
      <p:ext uri="{BB962C8B-B14F-4D97-AF65-F5344CB8AC3E}">
        <p14:creationId xmlns:p14="http://schemas.microsoft.com/office/powerpoint/2010/main" val="2049233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TC103090434[[fn=Wood Type]]</Template>
  <TotalTime>3252</TotalTime>
  <Words>1308</Words>
  <Application>Microsoft Office PowerPoint</Application>
  <PresentationFormat>Widescreen</PresentationFormat>
  <Paragraphs>62</Paragraphs>
  <Slides>10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Wingdings</vt:lpstr>
      <vt:lpstr>Wood Type</vt:lpstr>
      <vt:lpstr>Parent Meeting</vt:lpstr>
      <vt:lpstr>About Mr. Nassif</vt:lpstr>
      <vt:lpstr>PowerPoint Presentation</vt:lpstr>
      <vt:lpstr>Why debate?</vt:lpstr>
      <vt:lpstr>PowerPoint Presentation</vt:lpstr>
      <vt:lpstr>Student Expectations</vt:lpstr>
      <vt:lpstr>Events</vt:lpstr>
      <vt:lpstr>What have I gotten in to?</vt:lpstr>
      <vt:lpstr>PowerPoint Presentation</vt:lpstr>
      <vt:lpstr>How do we raise money?</vt:lpstr>
    </vt:vector>
  </TitlesOfParts>
  <Company>CCISD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Meeting</dc:title>
  <dc:creator>Nassif, Ryan</dc:creator>
  <cp:lastModifiedBy>Nassif, Ryan</cp:lastModifiedBy>
  <cp:revision>19</cp:revision>
  <dcterms:created xsi:type="dcterms:W3CDTF">2013-09-10T17:16:41Z</dcterms:created>
  <dcterms:modified xsi:type="dcterms:W3CDTF">2023-08-29T22:45:53Z</dcterms:modified>
</cp:coreProperties>
</file>